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8" r:id="rId2"/>
  </p:sldIdLst>
  <p:sldSz cx="6858000" cy="9144000" type="screen4x3"/>
  <p:notesSz cx="6797675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472" y="-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2018-10-22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2018-10-22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2018-10-22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2018-10-22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2018-10-22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2018-10-22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2018-10-22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2018-10-22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2018-10-22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2018-10-22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2018-10-22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0EDBD-1C2D-4C1E-B459-B60219FAB484}" type="datetimeFigureOut">
              <a:rPr lang="ko-KR" altLang="en-US" smtClean="0"/>
              <a:t>2018-10-22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china@korcham.net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733336" y="3518302"/>
            <a:ext cx="550435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latinLnBrk="0" hangingPunct="0">
              <a:spcBef>
                <a:spcPts val="300"/>
              </a:spcBef>
            </a:pPr>
            <a:r>
              <a:rPr kumimoji="1" lang="ko-KR" altLang="en-US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* </a:t>
            </a:r>
            <a:r>
              <a:rPr kumimoji="1" lang="ko-KR" altLang="en-US" sz="11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메일송부 </a:t>
            </a:r>
            <a:r>
              <a:rPr kumimoji="1" lang="en-US" altLang="ko-KR" sz="11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kumimoji="1" lang="ko-KR" altLang="en-US" sz="11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중국한국상회 사무국</a:t>
            </a:r>
            <a:r>
              <a:rPr kumimoji="1" lang="en-US" altLang="ko-KR" sz="11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(E-mail: </a:t>
            </a:r>
            <a:r>
              <a:rPr kumimoji="1" lang="en-US" altLang="ko-KR" sz="1100" dirty="0">
                <a:latin typeface="Arial" pitchFamily="34" charset="0"/>
                <a:cs typeface="Arial" pitchFamily="34" charset="0"/>
                <a:hlinkClick r:id="rId2"/>
              </a:rPr>
              <a:t>china@korcham.net</a:t>
            </a:r>
            <a:r>
              <a:rPr kumimoji="1" lang="en-US" altLang="ko-KR" sz="11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), </a:t>
            </a:r>
            <a:r>
              <a:rPr kumimoji="1" lang="en-US" altLang="ko-KR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FAX</a:t>
            </a:r>
            <a:r>
              <a:rPr kumimoji="1" lang="en-US" altLang="ko-KR" sz="1100" dirty="0">
                <a:latin typeface="Arial" pitchFamily="34" charset="0"/>
                <a:cs typeface="Arial" pitchFamily="34" charset="0"/>
              </a:rPr>
              <a:t>: 8453-9760 </a:t>
            </a:r>
            <a:r>
              <a:rPr kumimoji="1" lang="ko-KR" altLang="en-US" sz="1100" dirty="0">
                <a:latin typeface="Arial" pitchFamily="34" charset="0"/>
                <a:cs typeface="Arial" pitchFamily="34" charset="0"/>
              </a:rPr>
              <a:t>끝</a:t>
            </a:r>
            <a:r>
              <a:rPr kumimoji="1" lang="en-US" altLang="ko-KR" sz="11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직사각형 2"/>
          <p:cNvSpPr/>
          <p:nvPr/>
        </p:nvSpPr>
        <p:spPr>
          <a:xfrm>
            <a:off x="1241376" y="1187624"/>
            <a:ext cx="4347864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lvl="0" algn="ctr" eaLnBrk="0" fontAlgn="base" latinLnBrk="0" hangingPunct="0">
              <a:spcBef>
                <a:spcPts val="300"/>
              </a:spcBef>
            </a:pPr>
            <a:r>
              <a:rPr kumimoji="1" lang="ko-KR" altLang="en-US" dirty="0">
                <a:latin typeface="HY견고딕" pitchFamily="18" charset="-127"/>
                <a:ea typeface="HY견고딕" pitchFamily="18" charset="-127"/>
                <a:cs typeface="Times New Roman" pitchFamily="18" charset="0"/>
              </a:rPr>
              <a:t>제</a:t>
            </a:r>
            <a:r>
              <a:rPr kumimoji="1" lang="en-US" altLang="ko-KR" dirty="0">
                <a:latin typeface="HY견고딕" pitchFamily="18" charset="-127"/>
                <a:ea typeface="HY견고딕" pitchFamily="18" charset="-127"/>
                <a:cs typeface="Times New Roman" pitchFamily="18" charset="0"/>
              </a:rPr>
              <a:t>23</a:t>
            </a:r>
            <a:r>
              <a:rPr kumimoji="1" lang="ko-KR" altLang="en-US" dirty="0">
                <a:latin typeface="HY견고딕" pitchFamily="18" charset="-127"/>
                <a:ea typeface="HY견고딕" pitchFamily="18" charset="-127"/>
                <a:cs typeface="Times New Roman" pitchFamily="18" charset="0"/>
              </a:rPr>
              <a:t>차 기업실무 아카데미 참가신청서</a:t>
            </a:r>
          </a:p>
        </p:txBody>
      </p:sp>
      <p:graphicFrame>
        <p:nvGraphicFramePr>
          <p:cNvPr id="11" name="表格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6079421"/>
              </p:ext>
            </p:extLst>
          </p:nvPr>
        </p:nvGraphicFramePr>
        <p:xfrm>
          <a:off x="548298" y="2411760"/>
          <a:ext cx="5689397" cy="9361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1263"/>
                <a:gridCol w="908957"/>
                <a:gridCol w="908957"/>
                <a:gridCol w="1110947"/>
                <a:gridCol w="1279273"/>
              </a:tblGrid>
              <a:tr h="312035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맑은 고딕" pitchFamily="50" charset="-127"/>
                          <a:cs typeface="Arial" pitchFamily="34" charset="0"/>
                        </a:rPr>
                        <a:t>회사명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Arial" pitchFamily="34" charset="0"/>
                        <a:ea typeface="맑은 고딕" pitchFamily="50" charset="-127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맑은 고딕" pitchFamily="50" charset="-127"/>
                          <a:cs typeface="Arial" pitchFamily="34" charset="0"/>
                        </a:rPr>
                        <a:t>성함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Arial" pitchFamily="34" charset="0"/>
                        <a:ea typeface="맑은 고딕" pitchFamily="50" charset="-127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맑은 고딕" pitchFamily="50" charset="-127"/>
                          <a:cs typeface="Arial" pitchFamily="34" charset="0"/>
                        </a:rPr>
                        <a:t>직위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Arial" pitchFamily="34" charset="0"/>
                        <a:ea typeface="맑은 고딕" pitchFamily="50" charset="-127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맑은 고딕" pitchFamily="50" charset="-127"/>
                          <a:cs typeface="Arial" pitchFamily="34" charset="0"/>
                        </a:rPr>
                        <a:t>핸드폰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Arial" pitchFamily="34" charset="0"/>
                        <a:ea typeface="맑은 고딕" pitchFamily="50" charset="-127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맑은 고딕" pitchFamily="50" charset="-127"/>
                          <a:cs typeface="Arial" pitchFamily="34" charset="0"/>
                        </a:rPr>
                        <a:t>E-mail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Arial" pitchFamily="34" charset="0"/>
                        <a:ea typeface="맑은 고딕" pitchFamily="50" charset="-127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2035">
                <a:tc>
                  <a:txBody>
                    <a:bodyPr/>
                    <a:lstStyle/>
                    <a:p>
                      <a:pPr algn="ctr"/>
                      <a:endParaRPr lang="zh-CN" altLang="en-US" sz="1200" kern="1200" dirty="0">
                        <a:solidFill>
                          <a:schemeClr val="dk1"/>
                        </a:solidFill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3663" indent="-93663" algn="l">
                        <a:buFontTx/>
                        <a:buChar char="-"/>
                      </a:pPr>
                      <a:endParaRPr lang="en-US" altLang="zh-CN" sz="12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200" kern="1200" dirty="0">
                        <a:solidFill>
                          <a:schemeClr val="dk1"/>
                        </a:solidFill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2035">
                <a:tc>
                  <a:txBody>
                    <a:bodyPr/>
                    <a:lstStyle/>
                    <a:p>
                      <a:pPr algn="ctr"/>
                      <a:endParaRPr lang="zh-CN" altLang="en-US" sz="1200" kern="1200" dirty="0">
                        <a:solidFill>
                          <a:schemeClr val="dk1"/>
                        </a:solidFill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kern="1200" dirty="0">
                        <a:solidFill>
                          <a:schemeClr val="dk1"/>
                        </a:solidFill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kern="1200" dirty="0">
                        <a:solidFill>
                          <a:schemeClr val="dk1"/>
                        </a:solidFill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200" kern="1200" dirty="0">
                        <a:solidFill>
                          <a:schemeClr val="dk1"/>
                        </a:solidFill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200" kern="1200" dirty="0">
                        <a:solidFill>
                          <a:schemeClr val="dk1"/>
                        </a:solidFill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164851" y="8921355"/>
            <a:ext cx="5040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latin typeface="Arial" pitchFamily="34" charset="0"/>
                <a:cs typeface="Arial" pitchFamily="34" charset="0"/>
              </a:rPr>
              <a:t>2/2</a:t>
            </a:r>
            <a:endParaRPr lang="ko-KR" alt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6308" y="1947228"/>
            <a:ext cx="51125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latinLnBrk="0" hangingPunct="0">
              <a:spcBef>
                <a:spcPts val="300"/>
              </a:spcBef>
            </a:pPr>
            <a:r>
              <a:rPr kumimoji="1" lang="ko-KR" altLang="en-US" sz="1400" b="1" dirty="0">
                <a:latin typeface="Arial" pitchFamily="34" charset="0"/>
                <a:cs typeface="Arial" pitchFamily="34" charset="0"/>
              </a:rPr>
              <a:t>일시 </a:t>
            </a:r>
            <a:r>
              <a:rPr kumimoji="1" lang="en-US" altLang="ko-KR" sz="1400" b="1" dirty="0">
                <a:latin typeface="Arial" pitchFamily="34" charset="0"/>
                <a:cs typeface="Arial" pitchFamily="34" charset="0"/>
              </a:rPr>
              <a:t>: </a:t>
            </a:r>
            <a:r>
              <a:rPr kumimoji="1" lang="en-US" altLang="ko-KR" sz="1400" dirty="0">
                <a:latin typeface="Arial" pitchFamily="34" charset="0"/>
                <a:cs typeface="Arial" pitchFamily="34" charset="0"/>
              </a:rPr>
              <a:t>2018.11.15(</a:t>
            </a:r>
            <a:r>
              <a:rPr kumimoji="1" lang="ko-KR" altLang="en-US" sz="1400" dirty="0">
                <a:latin typeface="Arial" pitchFamily="34" charset="0"/>
                <a:cs typeface="Arial" pitchFamily="34" charset="0"/>
              </a:rPr>
              <a:t>목</a:t>
            </a:r>
            <a:r>
              <a:rPr kumimoji="1" lang="en-US" altLang="ko-KR" sz="1400" dirty="0">
                <a:latin typeface="Arial" pitchFamily="34" charset="0"/>
                <a:cs typeface="Arial" pitchFamily="34" charset="0"/>
              </a:rPr>
              <a:t>),  </a:t>
            </a:r>
            <a:r>
              <a:rPr kumimoji="1" lang="en-US" altLang="ko-KR" sz="1400" dirty="0" smtClean="0">
                <a:latin typeface="Arial" pitchFamily="34" charset="0"/>
                <a:cs typeface="Arial" pitchFamily="34" charset="0"/>
              </a:rPr>
              <a:t>09:00~16:30,  </a:t>
            </a:r>
            <a:r>
              <a:rPr kumimoji="1" lang="ko-KR" altLang="en-US" sz="1400" b="1" dirty="0" smtClean="0">
                <a:latin typeface="Arial" pitchFamily="34" charset="0"/>
                <a:cs typeface="Arial" pitchFamily="34" charset="0"/>
              </a:rPr>
              <a:t>장소</a:t>
            </a:r>
            <a:r>
              <a:rPr kumimoji="1" lang="en-US" altLang="ko-KR" sz="1400" b="1" dirty="0" smtClean="0">
                <a:latin typeface="Arial" pitchFamily="34" charset="0"/>
                <a:cs typeface="Arial" pitchFamily="34" charset="0"/>
              </a:rPr>
              <a:t>:</a:t>
            </a:r>
            <a:r>
              <a:rPr kumimoji="1" lang="en-US" altLang="ko-KR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kumimoji="1" lang="ko-KR" altLang="en-US" sz="1400" dirty="0" err="1">
                <a:latin typeface="Arial" pitchFamily="34" charset="0"/>
                <a:cs typeface="Arial" pitchFamily="34" charset="0"/>
              </a:rPr>
              <a:t>현대차빌딩</a:t>
            </a:r>
            <a:r>
              <a:rPr kumimoji="1" lang="ko-KR" alt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kumimoji="1" lang="en-US" altLang="ko-KR" sz="1400" dirty="0">
                <a:latin typeface="Arial" pitchFamily="34" charset="0"/>
                <a:cs typeface="Arial" pitchFamily="34" charset="0"/>
              </a:rPr>
              <a:t>20</a:t>
            </a:r>
            <a:r>
              <a:rPr kumimoji="1" lang="ko-KR" altLang="en-US" sz="1400" dirty="0">
                <a:latin typeface="Arial" pitchFamily="34" charset="0"/>
                <a:cs typeface="Arial" pitchFamily="34" charset="0"/>
              </a:rPr>
              <a:t>층</a:t>
            </a:r>
            <a:endParaRPr kumimoji="1" lang="en-US" altLang="ko-KR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882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40</Words>
  <Application>Microsoft Office PowerPoint</Application>
  <PresentationFormat>화면 슬라이드 쇼(4:3)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Company>R&amp;D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Microsoft Corporation</dc:creator>
  <cp:lastModifiedBy>lenovo</cp:lastModifiedBy>
  <cp:revision>15</cp:revision>
  <cp:lastPrinted>2018-10-17T03:11:26Z</cp:lastPrinted>
  <dcterms:created xsi:type="dcterms:W3CDTF">2006-10-05T04:04:58Z</dcterms:created>
  <dcterms:modified xsi:type="dcterms:W3CDTF">2018-10-22T02:15:21Z</dcterms:modified>
</cp:coreProperties>
</file>