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sldIdLst>
    <p:sldId id="258" r:id="rId2"/>
  </p:sldIdLst>
  <p:sldSz cx="6858000" cy="9144000" type="screen4x3"/>
  <p:notesSz cx="6797675" cy="9928225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1472" y="-4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0EDBD-1C2D-4C1E-B459-B60219FAB484}" type="datetimeFigureOut">
              <a:rPr lang="ko-KR" altLang="en-US" smtClean="0"/>
              <a:t>2018-10-22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DD84E-25D4-4983-8AA1-2863C96F08D9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0EDBD-1C2D-4C1E-B459-B60219FAB484}" type="datetimeFigureOut">
              <a:rPr lang="ko-KR" altLang="en-US" smtClean="0"/>
              <a:t>2018-10-22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DD84E-25D4-4983-8AA1-2863C96F08D9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0EDBD-1C2D-4C1E-B459-B60219FAB484}" type="datetimeFigureOut">
              <a:rPr lang="ko-KR" altLang="en-US" smtClean="0"/>
              <a:t>2018-10-22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DD84E-25D4-4983-8AA1-2863C96F08D9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0EDBD-1C2D-4C1E-B459-B60219FAB484}" type="datetimeFigureOut">
              <a:rPr lang="ko-KR" altLang="en-US" smtClean="0"/>
              <a:t>2018-10-22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DD84E-25D4-4983-8AA1-2863C96F08D9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0EDBD-1C2D-4C1E-B459-B60219FAB484}" type="datetimeFigureOut">
              <a:rPr lang="ko-KR" altLang="en-US" smtClean="0"/>
              <a:t>2018-10-22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DD84E-25D4-4983-8AA1-2863C96F08D9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0EDBD-1C2D-4C1E-B459-B60219FAB484}" type="datetimeFigureOut">
              <a:rPr lang="ko-KR" altLang="en-US" smtClean="0"/>
              <a:t>2018-10-22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DD84E-25D4-4983-8AA1-2863C96F08D9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0EDBD-1C2D-4C1E-B459-B60219FAB484}" type="datetimeFigureOut">
              <a:rPr lang="ko-KR" altLang="en-US" smtClean="0"/>
              <a:t>2018-10-22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DD84E-25D4-4983-8AA1-2863C96F08D9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0EDBD-1C2D-4C1E-B459-B60219FAB484}" type="datetimeFigureOut">
              <a:rPr lang="ko-KR" altLang="en-US" smtClean="0"/>
              <a:t>2018-10-22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DD84E-25D4-4983-8AA1-2863C96F08D9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0EDBD-1C2D-4C1E-B459-B60219FAB484}" type="datetimeFigureOut">
              <a:rPr lang="ko-KR" altLang="en-US" smtClean="0"/>
              <a:t>2018-10-22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DD84E-25D4-4983-8AA1-2863C96F08D9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0EDBD-1C2D-4C1E-B459-B60219FAB484}" type="datetimeFigureOut">
              <a:rPr lang="ko-KR" altLang="en-US" smtClean="0"/>
              <a:t>2018-10-22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DD84E-25D4-4983-8AA1-2863C96F08D9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0EDBD-1C2D-4C1E-B459-B60219FAB484}" type="datetimeFigureOut">
              <a:rPr lang="ko-KR" altLang="en-US" smtClean="0"/>
              <a:t>2018-10-22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DD84E-25D4-4983-8AA1-2863C96F08D9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30EDBD-1C2D-4C1E-B459-B60219FAB484}" type="datetimeFigureOut">
              <a:rPr lang="ko-KR" altLang="en-US" smtClean="0"/>
              <a:t>2018-10-22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EDD84E-25D4-4983-8AA1-2863C96F08D9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china@korcham.net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/>
          <p:nvPr/>
        </p:nvSpPr>
        <p:spPr>
          <a:xfrm>
            <a:off x="733336" y="3518302"/>
            <a:ext cx="5504358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latinLnBrk="0" hangingPunct="0">
              <a:spcBef>
                <a:spcPts val="300"/>
              </a:spcBef>
            </a:pPr>
            <a:r>
              <a:rPr kumimoji="1" lang="ko-KR" altLang="en-US" sz="11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* </a:t>
            </a:r>
            <a:r>
              <a:rPr kumimoji="1" lang="ko-KR" altLang="en-US" sz="11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메일송부 </a:t>
            </a:r>
            <a:r>
              <a:rPr kumimoji="1" lang="en-US" altLang="ko-KR" sz="11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: </a:t>
            </a:r>
            <a:r>
              <a:rPr kumimoji="1" lang="ko-KR" altLang="en-US" sz="11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중국한국상회 사무국</a:t>
            </a:r>
            <a:r>
              <a:rPr kumimoji="1" lang="en-US" altLang="ko-KR" sz="11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(E-mail: </a:t>
            </a:r>
            <a:r>
              <a:rPr kumimoji="1" lang="en-US" altLang="ko-KR" sz="1100" dirty="0">
                <a:latin typeface="Arial" pitchFamily="34" charset="0"/>
                <a:cs typeface="Arial" pitchFamily="34" charset="0"/>
                <a:hlinkClick r:id="rId2"/>
              </a:rPr>
              <a:t>china@korcham.net</a:t>
            </a:r>
            <a:r>
              <a:rPr kumimoji="1" lang="en-US" altLang="ko-KR" sz="11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), </a:t>
            </a:r>
            <a:r>
              <a:rPr kumimoji="1" lang="en-US" altLang="ko-KR" sz="11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FAX</a:t>
            </a:r>
            <a:r>
              <a:rPr kumimoji="1" lang="en-US" altLang="ko-KR" sz="1100" dirty="0">
                <a:latin typeface="Arial" pitchFamily="34" charset="0"/>
                <a:cs typeface="Arial" pitchFamily="34" charset="0"/>
              </a:rPr>
              <a:t>: 8453-9760 </a:t>
            </a:r>
            <a:r>
              <a:rPr kumimoji="1" lang="ko-KR" altLang="en-US" sz="1100" dirty="0">
                <a:latin typeface="Arial" pitchFamily="34" charset="0"/>
                <a:cs typeface="Arial" pitchFamily="34" charset="0"/>
              </a:rPr>
              <a:t>끝</a:t>
            </a:r>
            <a:r>
              <a:rPr kumimoji="1" lang="en-US" altLang="ko-KR" sz="1100" dirty="0">
                <a:latin typeface="Arial" pitchFamily="34" charset="0"/>
                <a:cs typeface="Arial" pitchFamily="34" charset="0"/>
              </a:rPr>
              <a:t>.</a:t>
            </a:r>
          </a:p>
        </p:txBody>
      </p:sp>
      <p:sp>
        <p:nvSpPr>
          <p:cNvPr id="3" name="직사각형 2"/>
          <p:cNvSpPr/>
          <p:nvPr/>
        </p:nvSpPr>
        <p:spPr>
          <a:xfrm>
            <a:off x="1241376" y="1187624"/>
            <a:ext cx="4347864" cy="36933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>
            <a:spAutoFit/>
          </a:bodyPr>
          <a:lstStyle/>
          <a:p>
            <a:pPr lvl="0" algn="ctr" eaLnBrk="0" fontAlgn="base" latinLnBrk="0" hangingPunct="0">
              <a:spcBef>
                <a:spcPts val="300"/>
              </a:spcBef>
            </a:pPr>
            <a:r>
              <a:rPr kumimoji="1" lang="ko-KR" altLang="en-US" dirty="0">
                <a:latin typeface="HY견고딕" pitchFamily="18" charset="-127"/>
                <a:ea typeface="HY견고딕" pitchFamily="18" charset="-127"/>
                <a:cs typeface="Times New Roman" pitchFamily="18" charset="0"/>
              </a:rPr>
              <a:t>제</a:t>
            </a:r>
            <a:r>
              <a:rPr kumimoji="1" lang="en-US" altLang="ko-KR" dirty="0">
                <a:latin typeface="HY견고딕" pitchFamily="18" charset="-127"/>
                <a:ea typeface="HY견고딕" pitchFamily="18" charset="-127"/>
                <a:cs typeface="Times New Roman" pitchFamily="18" charset="0"/>
              </a:rPr>
              <a:t>23</a:t>
            </a:r>
            <a:r>
              <a:rPr kumimoji="1" lang="ko-KR" altLang="en-US" dirty="0">
                <a:latin typeface="HY견고딕" pitchFamily="18" charset="-127"/>
                <a:ea typeface="HY견고딕" pitchFamily="18" charset="-127"/>
                <a:cs typeface="Times New Roman" pitchFamily="18" charset="0"/>
              </a:rPr>
              <a:t>차 기업실무 아카데미 참가신청서</a:t>
            </a:r>
          </a:p>
        </p:txBody>
      </p:sp>
      <p:graphicFrame>
        <p:nvGraphicFramePr>
          <p:cNvPr id="11" name="表格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6079421"/>
              </p:ext>
            </p:extLst>
          </p:nvPr>
        </p:nvGraphicFramePr>
        <p:xfrm>
          <a:off x="548298" y="2411760"/>
          <a:ext cx="5689397" cy="9361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81263"/>
                <a:gridCol w="908957"/>
                <a:gridCol w="908957"/>
                <a:gridCol w="1110947"/>
                <a:gridCol w="1279273"/>
              </a:tblGrid>
              <a:tr h="312035"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1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맑은 고딕" pitchFamily="50" charset="-127"/>
                          <a:cs typeface="Arial" pitchFamily="34" charset="0"/>
                        </a:rPr>
                        <a:t>회사명</a:t>
                      </a:r>
                      <a:endParaRPr lang="zh-CN" altLang="en-US" sz="1200" b="1" dirty="0">
                        <a:solidFill>
                          <a:schemeClr val="tx1"/>
                        </a:solidFill>
                        <a:latin typeface="Arial" pitchFamily="34" charset="0"/>
                        <a:ea typeface="맑은 고딕" pitchFamily="50" charset="-127"/>
                        <a:cs typeface="Arial" pitchFamily="34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1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맑은 고딕" pitchFamily="50" charset="-127"/>
                          <a:cs typeface="Arial" pitchFamily="34" charset="0"/>
                        </a:rPr>
                        <a:t>성함</a:t>
                      </a:r>
                      <a:endParaRPr lang="zh-CN" altLang="en-US" sz="1200" b="1" dirty="0">
                        <a:solidFill>
                          <a:schemeClr val="tx1"/>
                        </a:solidFill>
                        <a:latin typeface="Arial" pitchFamily="34" charset="0"/>
                        <a:ea typeface="맑은 고딕" pitchFamily="50" charset="-127"/>
                        <a:cs typeface="Arial" pitchFamily="34" charset="0"/>
                      </a:endParaRP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1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맑은 고딕" pitchFamily="50" charset="-127"/>
                          <a:cs typeface="Arial" pitchFamily="34" charset="0"/>
                        </a:rPr>
                        <a:t>직위</a:t>
                      </a:r>
                      <a:endParaRPr lang="zh-CN" altLang="en-US" sz="1200" b="1" dirty="0">
                        <a:solidFill>
                          <a:schemeClr val="tx1"/>
                        </a:solidFill>
                        <a:latin typeface="Arial" pitchFamily="34" charset="0"/>
                        <a:ea typeface="맑은 고딕" pitchFamily="50" charset="-127"/>
                        <a:cs typeface="Arial" pitchFamily="34" charset="0"/>
                      </a:endParaRP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1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맑은 고딕" pitchFamily="50" charset="-127"/>
                          <a:cs typeface="Arial" pitchFamily="34" charset="0"/>
                        </a:rPr>
                        <a:t>핸드폰</a:t>
                      </a:r>
                      <a:endParaRPr lang="zh-CN" altLang="en-US" sz="1200" b="1" dirty="0">
                        <a:solidFill>
                          <a:schemeClr val="tx1"/>
                        </a:solidFill>
                        <a:latin typeface="Arial" pitchFamily="34" charset="0"/>
                        <a:ea typeface="맑은 고딕" pitchFamily="50" charset="-127"/>
                        <a:cs typeface="Arial" pitchFamily="34" charset="0"/>
                      </a:endParaRP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맑은 고딕" pitchFamily="50" charset="-127"/>
                          <a:cs typeface="Arial" pitchFamily="34" charset="0"/>
                        </a:rPr>
                        <a:t>E-mail</a:t>
                      </a:r>
                      <a:endParaRPr lang="zh-CN" altLang="en-US" sz="1200" b="1" dirty="0">
                        <a:solidFill>
                          <a:schemeClr val="tx1"/>
                        </a:solidFill>
                        <a:latin typeface="Arial" pitchFamily="34" charset="0"/>
                        <a:ea typeface="맑은 고딕" pitchFamily="50" charset="-127"/>
                        <a:cs typeface="Arial" pitchFamily="34" charset="0"/>
                      </a:endParaRP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12035">
                <a:tc>
                  <a:txBody>
                    <a:bodyPr/>
                    <a:lstStyle/>
                    <a:p>
                      <a:pPr algn="ctr"/>
                      <a:endParaRPr lang="zh-CN" altLang="en-US" sz="1200" kern="1200" dirty="0">
                        <a:solidFill>
                          <a:schemeClr val="dk1"/>
                        </a:solidFill>
                        <a:latin typeface="Arial" pitchFamily="34" charset="0"/>
                        <a:ea typeface="굴림" pitchFamily="50" charset="-127"/>
                        <a:cs typeface="Arial" pitchFamily="34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200" kern="1200" dirty="0" smtClean="0">
                        <a:solidFill>
                          <a:schemeClr val="dk1"/>
                        </a:solidFill>
                        <a:latin typeface="Arial" pitchFamily="34" charset="0"/>
                        <a:ea typeface="굴림" pitchFamily="50" charset="-127"/>
                        <a:cs typeface="Arial" pitchFamily="34" charset="0"/>
                      </a:endParaRP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200" kern="1200" dirty="0" smtClean="0">
                        <a:solidFill>
                          <a:schemeClr val="dk1"/>
                        </a:solidFill>
                        <a:latin typeface="Arial" pitchFamily="34" charset="0"/>
                        <a:ea typeface="굴림" pitchFamily="50" charset="-127"/>
                        <a:cs typeface="Arial" pitchFamily="34" charset="0"/>
                      </a:endParaRP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93663" indent="-93663" algn="l">
                        <a:buFontTx/>
                        <a:buChar char="-"/>
                      </a:pPr>
                      <a:endParaRPr lang="en-US" altLang="zh-CN" sz="1200" kern="1200" dirty="0" smtClean="0">
                        <a:solidFill>
                          <a:schemeClr val="dk1"/>
                        </a:solidFill>
                        <a:latin typeface="Arial" pitchFamily="34" charset="0"/>
                        <a:ea typeface="굴림" pitchFamily="50" charset="-127"/>
                        <a:cs typeface="Arial" pitchFamily="34" charset="0"/>
                      </a:endParaRP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zh-CN" altLang="en-US" sz="1200" kern="1200" dirty="0">
                        <a:solidFill>
                          <a:schemeClr val="dk1"/>
                        </a:solidFill>
                        <a:latin typeface="Arial" pitchFamily="34" charset="0"/>
                        <a:ea typeface="굴림" pitchFamily="50" charset="-127"/>
                        <a:cs typeface="Arial" pitchFamily="34" charset="0"/>
                      </a:endParaRP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12035">
                <a:tc>
                  <a:txBody>
                    <a:bodyPr/>
                    <a:lstStyle/>
                    <a:p>
                      <a:pPr algn="ctr"/>
                      <a:endParaRPr lang="zh-CN" altLang="en-US" sz="1200" kern="1200" dirty="0">
                        <a:solidFill>
                          <a:schemeClr val="dk1"/>
                        </a:solidFill>
                        <a:latin typeface="Arial" pitchFamily="34" charset="0"/>
                        <a:ea typeface="굴림" pitchFamily="50" charset="-127"/>
                        <a:cs typeface="Arial" pitchFamily="34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200" kern="1200" dirty="0">
                        <a:solidFill>
                          <a:schemeClr val="dk1"/>
                        </a:solidFill>
                        <a:latin typeface="Arial" pitchFamily="34" charset="0"/>
                        <a:ea typeface="굴림" pitchFamily="50" charset="-127"/>
                        <a:cs typeface="Arial" pitchFamily="34" charset="0"/>
                      </a:endParaRP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200" kern="1200" dirty="0">
                        <a:solidFill>
                          <a:schemeClr val="dk1"/>
                        </a:solidFill>
                        <a:latin typeface="Arial" pitchFamily="34" charset="0"/>
                        <a:ea typeface="굴림" pitchFamily="50" charset="-127"/>
                        <a:cs typeface="Arial" pitchFamily="34" charset="0"/>
                      </a:endParaRP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zh-CN" altLang="en-US" sz="1200" kern="1200" dirty="0">
                        <a:solidFill>
                          <a:schemeClr val="dk1"/>
                        </a:solidFill>
                        <a:latin typeface="Arial" pitchFamily="34" charset="0"/>
                        <a:ea typeface="굴림" pitchFamily="50" charset="-127"/>
                        <a:cs typeface="Arial" pitchFamily="34" charset="0"/>
                      </a:endParaRP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zh-CN" altLang="en-US" sz="1200" kern="1200" dirty="0">
                        <a:solidFill>
                          <a:schemeClr val="dk1"/>
                        </a:solidFill>
                        <a:latin typeface="Arial" pitchFamily="34" charset="0"/>
                        <a:ea typeface="굴림" pitchFamily="50" charset="-127"/>
                        <a:cs typeface="Arial" pitchFamily="34" charset="0"/>
                      </a:endParaRP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3164851" y="8921355"/>
            <a:ext cx="50405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800" dirty="0" smtClean="0">
                <a:latin typeface="Arial" pitchFamily="34" charset="0"/>
                <a:cs typeface="Arial" pitchFamily="34" charset="0"/>
              </a:rPr>
              <a:t>2/2</a:t>
            </a:r>
            <a:endParaRPr lang="ko-KR" altLang="en-US" sz="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66308" y="1947228"/>
            <a:ext cx="511256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eaLnBrk="0" fontAlgn="base" latinLnBrk="0" hangingPunct="0">
              <a:spcBef>
                <a:spcPts val="300"/>
              </a:spcBef>
            </a:pPr>
            <a:r>
              <a:rPr kumimoji="1" lang="ko-KR" altLang="en-US" sz="1400" b="1" dirty="0">
                <a:latin typeface="Arial" pitchFamily="34" charset="0"/>
                <a:cs typeface="Arial" pitchFamily="34" charset="0"/>
              </a:rPr>
              <a:t>일시 </a:t>
            </a:r>
            <a:r>
              <a:rPr kumimoji="1" lang="en-US" altLang="ko-KR" sz="1400" b="1" dirty="0">
                <a:latin typeface="Arial" pitchFamily="34" charset="0"/>
                <a:cs typeface="Arial" pitchFamily="34" charset="0"/>
              </a:rPr>
              <a:t>: </a:t>
            </a:r>
            <a:r>
              <a:rPr kumimoji="1" lang="en-US" altLang="ko-KR" sz="1400" dirty="0">
                <a:latin typeface="Arial" pitchFamily="34" charset="0"/>
                <a:cs typeface="Arial" pitchFamily="34" charset="0"/>
              </a:rPr>
              <a:t>2018.11.15(</a:t>
            </a:r>
            <a:r>
              <a:rPr kumimoji="1" lang="ko-KR" altLang="en-US" sz="1400" dirty="0">
                <a:latin typeface="Arial" pitchFamily="34" charset="0"/>
                <a:cs typeface="Arial" pitchFamily="34" charset="0"/>
              </a:rPr>
              <a:t>목</a:t>
            </a:r>
            <a:r>
              <a:rPr kumimoji="1" lang="en-US" altLang="ko-KR" sz="1400" dirty="0">
                <a:latin typeface="Arial" pitchFamily="34" charset="0"/>
                <a:cs typeface="Arial" pitchFamily="34" charset="0"/>
              </a:rPr>
              <a:t>),  </a:t>
            </a:r>
            <a:r>
              <a:rPr kumimoji="1" lang="en-US" altLang="ko-KR" sz="1400" dirty="0" smtClean="0">
                <a:latin typeface="Arial" pitchFamily="34" charset="0"/>
                <a:cs typeface="Arial" pitchFamily="34" charset="0"/>
              </a:rPr>
              <a:t>09:00~16:30,  </a:t>
            </a:r>
            <a:r>
              <a:rPr kumimoji="1" lang="ko-KR" altLang="en-US" sz="1400" b="1" dirty="0" smtClean="0">
                <a:latin typeface="Arial" pitchFamily="34" charset="0"/>
                <a:cs typeface="Arial" pitchFamily="34" charset="0"/>
              </a:rPr>
              <a:t>장소</a:t>
            </a:r>
            <a:r>
              <a:rPr kumimoji="1" lang="en-US" altLang="ko-KR" sz="1400" b="1" dirty="0" smtClean="0">
                <a:latin typeface="Arial" pitchFamily="34" charset="0"/>
                <a:cs typeface="Arial" pitchFamily="34" charset="0"/>
              </a:rPr>
              <a:t>:</a:t>
            </a:r>
            <a:r>
              <a:rPr kumimoji="1" lang="en-US" altLang="ko-KR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kumimoji="1" lang="ko-KR" altLang="en-US" sz="1400" dirty="0" err="1">
                <a:latin typeface="Arial" pitchFamily="34" charset="0"/>
                <a:cs typeface="Arial" pitchFamily="34" charset="0"/>
              </a:rPr>
              <a:t>현대차빌딩</a:t>
            </a:r>
            <a:r>
              <a:rPr kumimoji="1" lang="ko-KR" altLang="en-US" sz="1400" dirty="0">
                <a:latin typeface="Arial" pitchFamily="34" charset="0"/>
                <a:cs typeface="Arial" pitchFamily="34" charset="0"/>
              </a:rPr>
              <a:t> </a:t>
            </a:r>
            <a:r>
              <a:rPr kumimoji="1" lang="en-US" altLang="ko-KR" sz="1400" dirty="0">
                <a:latin typeface="Arial" pitchFamily="34" charset="0"/>
                <a:cs typeface="Arial" pitchFamily="34" charset="0"/>
              </a:rPr>
              <a:t>20</a:t>
            </a:r>
            <a:r>
              <a:rPr kumimoji="1" lang="ko-KR" altLang="en-US" sz="1400" dirty="0">
                <a:latin typeface="Arial" pitchFamily="34" charset="0"/>
                <a:cs typeface="Arial" pitchFamily="34" charset="0"/>
              </a:rPr>
              <a:t>층</a:t>
            </a:r>
            <a:endParaRPr kumimoji="1" lang="en-US" altLang="ko-KR" sz="14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8823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150</TotalTime>
  <Words>40</Words>
  <Application>Microsoft Office PowerPoint</Application>
  <PresentationFormat>화면 슬라이드 쇼(4:3)</PresentationFormat>
  <Paragraphs>9</Paragraphs>
  <Slides>1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2" baseType="lpstr">
      <vt:lpstr>Office 테마</vt:lpstr>
      <vt:lpstr>PowerPoint 프레젠테이션</vt:lpstr>
    </vt:vector>
  </TitlesOfParts>
  <Company>R&amp;D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Microsoft Corporation</dc:creator>
  <cp:lastModifiedBy>lenovo</cp:lastModifiedBy>
  <cp:revision>15</cp:revision>
  <cp:lastPrinted>2018-10-17T03:11:26Z</cp:lastPrinted>
  <dcterms:created xsi:type="dcterms:W3CDTF">2006-10-05T04:04:58Z</dcterms:created>
  <dcterms:modified xsi:type="dcterms:W3CDTF">2018-10-22T02:15:21Z</dcterms:modified>
</cp:coreProperties>
</file>